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report contains information regarding the correlations between the data, and the results of a logistic regression model.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Regression Model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3686175" y="3838575"/>
            <a:ext cx="3762300" cy="28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Several variables contain outliers that w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ere changed to their 95th percentile value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Categorical variables (label and device) were encoded: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label (retained = 0, churned = 1)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device (Android = 0, iPhone = 1)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Multicollinearity exists: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sessions and drives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activity_days and driving_days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14325" y="4000500"/>
            <a:ext cx="2781300" cy="59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ctivity_days has the strongest influence on user churn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Model has decent precision (52%), but very low recall (9%)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Would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not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recommend the use of this model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May need to create a new model with different features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1" name="Google Shape;4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000" y="5029125"/>
            <a:ext cx="3075950" cy="22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16"/>
          <p:cNvSpPr txBox="1"/>
          <p:nvPr/>
        </p:nvSpPr>
        <p:spPr>
          <a:xfrm>
            <a:off x="3429075" y="8124825"/>
            <a:ext cx="40194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Use different features or scaling to create a possibly better logistic regression model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Create a machine learning model to predict churn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